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7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ovethewordm@gmail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7459" y="-199541"/>
            <a:ext cx="8791575" cy="2387600"/>
          </a:xfrm>
        </p:spPr>
        <p:txBody>
          <a:bodyPr/>
          <a:lstStyle/>
          <a:p>
            <a:r>
              <a:rPr lang="fr-FR" sz="4500" cap="none" dirty="0">
                <a:solidFill>
                  <a:srgbClr val="04617B"/>
                </a:solidFill>
                <a:latin typeface="Calibri"/>
              </a:rPr>
              <a:t>Rôle de La Femme dans le Développement de La Christianité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460" y="4230756"/>
            <a:ext cx="4000808" cy="186193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2" descr="C:\Users\NPLamour\Documents\women christian 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969" y="4224130"/>
            <a:ext cx="4259791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76425" y="2139797"/>
            <a:ext cx="79902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 </a:t>
            </a:r>
            <a:r>
              <a:rPr lang="en-US" dirty="0"/>
              <a:t>Role of Women in the Evolvement of Christianity, a Bilingual PowerPoint presentation originally </a:t>
            </a:r>
            <a:r>
              <a:rPr lang="en-US" dirty="0" smtClean="0"/>
              <a:t>presented in French, Creole and English by </a:t>
            </a:r>
            <a:r>
              <a:rPr lang="en-US" dirty="0"/>
              <a:t>Nekita Lamour for Women Conference organized by Haitian Women Charismatic group </a:t>
            </a:r>
            <a:r>
              <a:rPr lang="en-US" dirty="0" smtClean="0"/>
              <a:t>from Sacred </a:t>
            </a:r>
            <a:r>
              <a:rPr lang="en-US" dirty="0"/>
              <a:t>Hearts, Roslindale, Boston @ </a:t>
            </a:r>
            <a:r>
              <a:rPr lang="en-US" dirty="0" smtClean="0"/>
              <a:t>Mont Carmel church formerly St</a:t>
            </a:r>
            <a:r>
              <a:rPr lang="en-US" dirty="0"/>
              <a:t>. Angela’s Parish </a:t>
            </a:r>
            <a:r>
              <a:rPr lang="en-US" dirty="0" smtClean="0"/>
              <a:t>on August </a:t>
            </a:r>
            <a:r>
              <a:rPr lang="en-US" dirty="0"/>
              <a:t>30, </a:t>
            </a:r>
            <a:r>
              <a:rPr lang="en-US" dirty="0" smtClean="0"/>
              <a:t>2014 –</a:t>
            </a:r>
          </a:p>
          <a:p>
            <a:r>
              <a:rPr lang="en-US" dirty="0" smtClean="0"/>
              <a:t>Contact presenter via </a:t>
            </a:r>
            <a:r>
              <a:rPr lang="en-US" dirty="0" smtClean="0">
                <a:hlinkClick r:id="rId3"/>
              </a:rPr>
              <a:t>lovethewordm@gmail.com</a:t>
            </a:r>
            <a:r>
              <a:rPr lang="en-US" dirty="0" smtClean="0"/>
              <a:t> or 617 433 8472 if interested in a presentation. Thanks!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60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23</TotalTime>
  <Words>82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Trebuchet MS</vt:lpstr>
      <vt:lpstr>Tw Cen MT</vt:lpstr>
      <vt:lpstr>Circuit</vt:lpstr>
      <vt:lpstr>Rôle de La Femme dans le Développement de La Christianité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Rôle de La Femme dans le Développement de La Christianité</dc:title>
  <dc:creator>NLamour</dc:creator>
  <cp:lastModifiedBy>NLamour</cp:lastModifiedBy>
  <cp:revision>6</cp:revision>
  <dcterms:created xsi:type="dcterms:W3CDTF">2022-03-31T16:02:53Z</dcterms:created>
  <dcterms:modified xsi:type="dcterms:W3CDTF">2022-03-31T16:48:22Z</dcterms:modified>
</cp:coreProperties>
</file>